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5" r:id="rId5"/>
    <p:sldId id="331" r:id="rId6"/>
    <p:sldId id="361" r:id="rId7"/>
    <p:sldId id="346" r:id="rId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Hicks" initials="A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B6B"/>
    <a:srgbClr val="89B749"/>
    <a:srgbClr val="BBC738"/>
    <a:srgbClr val="FF0066"/>
    <a:srgbClr val="6699FF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4" autoAdjust="0"/>
    <p:restoredTop sz="90519" autoAdjust="0"/>
  </p:normalViewPr>
  <p:slideViewPr>
    <p:cSldViewPr snapToObjects="1">
      <p:cViewPr varScale="1">
        <p:scale>
          <a:sx n="103" d="100"/>
          <a:sy n="103" d="100"/>
        </p:scale>
        <p:origin x="21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D7B-E713-2748-8A4E-2CFE805B4913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CB4C-07D1-594A-9E64-FB7D6B7A3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70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CE19-3228-4440-85B1-7B7B6BF6BAD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D686-B6E5-8B4C-B471-CE3215582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0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D686-B6E5-8B4C-B471-CE32155820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2200"/>
            <a:ext cx="77724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9B749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Headline title style</a:t>
            </a:r>
            <a:br>
              <a:rPr lang="en-GB" dirty="0"/>
            </a:br>
            <a:r>
              <a:rPr lang="en-GB" dirty="0"/>
              <a:t>Ariel bold 32pt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29000"/>
            <a:ext cx="3352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 here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2200"/>
            <a:ext cx="77724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9B749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Divider title style</a:t>
            </a:r>
            <a:br>
              <a:rPr lang="en-GB" dirty="0"/>
            </a:br>
            <a:r>
              <a:rPr lang="en-GB" dirty="0"/>
              <a:t>Ariel bold 32pt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https://www.google.co.uk/url?sa=i&amp;rct=j&amp;q=&amp;esrc=s&amp;source=images&amp;cd=&amp;cad=rja&amp;uact=8&amp;ved=0ahUKEwiz-9TvzZDWAhVD5xoKHQexBacQjRwIBw&amp;url=https://www.albanyivf.com/fertility_treatment/medication/&amp;psig=AFQjCNEBsqDFz6HChmVPfYlrc9ylQHkZ7Q&amp;ust=1504788922346499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google.co.uk/url?sa=i&amp;rct=j&amp;q=&amp;esrc=s&amp;source=images&amp;cd=&amp;cad=rja&amp;uact=8&amp;ved=0ahUKEwjYpvjMzJDWAhVMiRoKHZJvAKEQjRwIBw&amp;url=http://www.clipartpanda.com/categories/cooking-clipart&amp;psig=AFQjCNFoQoUs_7PRtvn2VvXszzJDWoOFCw&amp;ust=1504788595976555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google.co.uk/url?sa=i&amp;rct=j&amp;q=&amp;esrc=s&amp;source=images&amp;cd=&amp;cad=rja&amp;uact=8&amp;ved=0ahUKEwiCjtPBzZDWAhUESRoKHV4EAaQQjRwIBw&amp;url=https://membershipworks.com/donations-shopping-carts-forms/&amp;psig=AFQjCNGVYyEG7Ci5BmWa_bN5KTeqqrtdTQ&amp;ust=1504788848423714" TargetMode="External"/><Relationship Id="rId5" Type="http://schemas.openxmlformats.org/officeDocument/2006/relationships/image" Target="../media/image5.jpeg"/><Relationship Id="rId1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jszoGJzJDWAhWIWhoKHcPBAbAQjRwIBw&amp;url=http://www.goodtoknow.co.uk/family/536011/average-household-bills&amp;psig=AFQjCNFSoTWMdo-vL4_AoZ5-HyoxI25fPA&amp;ust=1504788470668314" TargetMode="External"/><Relationship Id="rId9" Type="http://schemas.openxmlformats.org/officeDocument/2006/relationships/hyperlink" Target="https://www.google.co.uk/url?sa=i&amp;rct=j&amp;q=&amp;esrc=s&amp;source=images&amp;cd=&amp;cad=rja&amp;uact=8&amp;ved=0ahUKEwjT2tj0zJDWAhXKExoKHbL8Ca8QjRwIBw&amp;url=https://www.bostonglobe.com/lifestyle/health-wellness/2015/02/27/giving-and-getting-emotional-support-one-best-ways-reduce-stress-research-shows/KCZdk6mxMRjF7lx6SjlsZJ/story.html&amp;psig=AFQjCNFI41_CsVjXZ-3Cuskdy4d2aU6RFQ&amp;ust=1504788688356283" TargetMode="Externa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18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VAG Rounded Std" panose="020F0502020204020204" pitchFamily="34" charset="0"/>
              </a:rPr>
              <a:t>What is a Young Carer?</a:t>
            </a:r>
            <a:br>
              <a:rPr lang="en-GB" dirty="0">
                <a:latin typeface="VAG Rounded Std" panose="020F0502020204020204" pitchFamily="34" charset="0"/>
              </a:rPr>
            </a:br>
            <a:br>
              <a:rPr lang="en-GB" dirty="0">
                <a:latin typeface="VAG Rounded Std" panose="020F0502020204020204" pitchFamily="34" charset="0"/>
              </a:rPr>
            </a:br>
            <a:br>
              <a:rPr lang="en-GB" dirty="0">
                <a:solidFill>
                  <a:schemeClr val="tx1"/>
                </a:solidFill>
                <a:latin typeface="VAG Rounded Std" panose="020F0502020204020204" pitchFamily="34" charset="0"/>
              </a:rPr>
            </a:b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VAG Rounded Std" panose="020F05020202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960240"/>
            <a:ext cx="4104456" cy="4205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VAG Rounded Std" panose="020F0502020204020204" pitchFamily="34" charset="0"/>
              </a:rPr>
              <a:t>Young carers are children and young people who help care in families where someone has an illness, a disability, a mental health issue or for someone who has an alcohol or drug problem.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008" y="1916832"/>
            <a:ext cx="4104456" cy="4205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VAG Rounded Std" panose="020F0502020204020204" pitchFamily="34" charset="0"/>
              </a:rPr>
              <a:t>The person they help care for might be a parent, a sibling, a grandparent or other relative, or maybe a friend.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64" y="188640"/>
            <a:ext cx="7693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4750" y="183316"/>
            <a:ext cx="628063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VAG Rounded Std" panose="020F0502020204020204" pitchFamily="34" charset="0"/>
              </a:rPr>
              <a:t>What Does a Young Carer Do?</a:t>
            </a:r>
            <a:br>
              <a:rPr lang="en-GB" dirty="0">
                <a:latin typeface="VAG Rounded Std" panose="020F0502020204020204" pitchFamily="34" charset="0"/>
              </a:rPr>
            </a:br>
            <a:br>
              <a:rPr lang="en-GB" dirty="0">
                <a:latin typeface="VAG Rounded Std" panose="020F0502020204020204" pitchFamily="34" charset="0"/>
              </a:rPr>
            </a:br>
            <a:br>
              <a:rPr lang="en-GB" dirty="0">
                <a:solidFill>
                  <a:schemeClr val="tx1"/>
                </a:solidFill>
                <a:latin typeface="VAG Rounded Std" panose="020F0502020204020204" pitchFamily="34" charset="0"/>
              </a:rPr>
            </a:b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VAG Rounded Std" panose="020F05020202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586181" y="1196752"/>
            <a:ext cx="4032448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Personal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6147" y="1196752"/>
            <a:ext cx="2973016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Cooking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82371" y="1196752"/>
            <a:ext cx="2973016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Cleaning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31840" y="3328392"/>
            <a:ext cx="2973016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Shopping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7907" y="1196752"/>
            <a:ext cx="2973016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Paying Bills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91472" y="3284984"/>
            <a:ext cx="2973016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VAG Rounded Std" panose="020F0502020204020204" pitchFamily="34" charset="0"/>
              </a:rPr>
              <a:t>Giving Medication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AG Rounded Std" panose="020F05020202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3328392"/>
            <a:ext cx="2973016" cy="8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AG Rounded Std" panose="020F0502020204020204" pitchFamily="34" charset="0"/>
              </a:rPr>
              <a:t>Emotional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3" y="1712218"/>
            <a:ext cx="1410713" cy="1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bil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65" y="1827001"/>
            <a:ext cx="2106407" cy="13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74" y="1775355"/>
            <a:ext cx="1554150" cy="13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Image result for cooki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4993"/>
            <a:ext cx="1333661" cy="13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 result for emotional suppor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68" y="4359270"/>
            <a:ext cx="1373984" cy="13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 result for shoppi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59" y="3933056"/>
            <a:ext cx="2418385" cy="19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Related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66" y="4309700"/>
            <a:ext cx="2125174" cy="13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64" y="188640"/>
            <a:ext cx="7693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64" y="188640"/>
            <a:ext cx="7693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2" y="764704"/>
            <a:ext cx="7459688" cy="481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78688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>
                <a:latin typeface="VAG Rounded Std" panose="020F0502020204020204" pitchFamily="34" charset="0"/>
              </a:rPr>
              <a:t>Our Pledge</a:t>
            </a:r>
            <a:br>
              <a:rPr lang="en-GB" sz="6700" dirty="0">
                <a:latin typeface="VAG Rounded Std" panose="020F0502020204020204" pitchFamily="34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AG Rounded Std" panose="020F0502020204020204" pitchFamily="34" charset="0"/>
              </a:rPr>
              <a:t>To improve identification and recognition for Young Carers and their Families! </a:t>
            </a:r>
          </a:p>
        </p:txBody>
      </p:sp>
      <p:pic>
        <p:nvPicPr>
          <p:cNvPr id="3074" name="Picture 2" descr="Image result for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20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64" y="188640"/>
            <a:ext cx="7693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5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DF0159A5E2C41AB6A42718A831A62" ma:contentTypeVersion="15" ma:contentTypeDescription="Create a new document." ma:contentTypeScope="" ma:versionID="608cf0c89bf80bc681265ba563a4bff7">
  <xsd:schema xmlns:xsd="http://www.w3.org/2001/XMLSchema" xmlns:xs="http://www.w3.org/2001/XMLSchema" xmlns:p="http://schemas.microsoft.com/office/2006/metadata/properties" xmlns:ns2="e0c48c3e-2b59-4a78-84ce-36b4e83335ad" xmlns:ns3="8b06b602-7339-4566-9369-a0a5725096df" targetNamespace="http://schemas.microsoft.com/office/2006/metadata/properties" ma:root="true" ma:fieldsID="145a0a9ff5a090df7350f35035d8d182" ns2:_="" ns3:_="">
    <xsd:import namespace="e0c48c3e-2b59-4a78-84ce-36b4e83335ad"/>
    <xsd:import namespace="8b06b602-7339-4566-9369-a0a572509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8c3e-2b59-4a78-84ce-36b4e8333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d692d3a-b03c-4a23-87c2-d7108a372d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6b602-7339-4566-9369-a0a5725096d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1a58eed-ce30-4a40-938d-11221959796c}" ma:internalName="TaxCatchAll" ma:showField="CatchAllData" ma:web="8b06b602-7339-4566-9369-a0a572509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axCatchAll xmlns="8b06b602-7339-4566-9369-a0a5725096df" xsi:nil="true"/>
    <lcf76f155ced4ddcb4097134ff3c332f xmlns="e0c48c3e-2b59-4a78-84ce-36b4e8333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6D7ACF-F2A9-4903-B63E-11C184E502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85E74-370B-4D49-AD0E-0EBCC5985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48c3e-2b59-4a78-84ce-36b4e83335ad"/>
    <ds:schemaRef ds:uri="8b06b602-7339-4566-9369-a0a572509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A1F85E-A31F-4098-81EC-4860C0850AD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8b06b602-7339-4566-9369-a0a5725096df"/>
    <ds:schemaRef ds:uri="e0c48c3e-2b59-4a78-84ce-36b4e83335a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108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VAG Rounded Std</vt:lpstr>
      <vt:lpstr>Office Theme</vt:lpstr>
      <vt:lpstr>What is a Young Carer?   </vt:lpstr>
      <vt:lpstr>What Does a Young Carer Do?   </vt:lpstr>
      <vt:lpstr>PowerPoint Presentation</vt:lpstr>
      <vt:lpstr>Our Pledge To improve identification and recognition for Young Carers and their Families! </vt:lpstr>
    </vt:vector>
  </TitlesOfParts>
  <Company>Peter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 Walker</dc:creator>
  <cp:lastModifiedBy>LIGHTFOOT, Susan (SOUTHDENE MEDICAL CENTRE)</cp:lastModifiedBy>
  <cp:revision>473</cp:revision>
  <cp:lastPrinted>2017-09-11T14:33:06Z</cp:lastPrinted>
  <dcterms:created xsi:type="dcterms:W3CDTF">2014-07-30T19:18:43Z</dcterms:created>
  <dcterms:modified xsi:type="dcterms:W3CDTF">2023-02-23T13:28:01Z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0x01010054EDF0159A5E2C41AB6A42718A831A62</vt:lpwstr>
  </property>
  <property fmtid="{D5CDD505-2E9C-101B-9397-08002B2CF9AE}" pid="3" name="Order">
    <vt:r8>1972400</vt:r8>
  </property>
  <property fmtid="{D5CDD505-2E9C-101B-9397-08002B2CF9AE}" pid="4" name="MediaServiceImageTags">
    <vt:lpwstr/>
  </property>
</Properties>
</file>